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8" r:id="rId5"/>
    <p:sldId id="271" r:id="rId6"/>
    <p:sldId id="272" r:id="rId7"/>
    <p:sldId id="274" r:id="rId8"/>
    <p:sldId id="276" r:id="rId9"/>
    <p:sldId id="277" r:id="rId10"/>
    <p:sldId id="281" r:id="rId11"/>
    <p:sldId id="286" r:id="rId12"/>
    <p:sldId id="290" r:id="rId13"/>
    <p:sldId id="294" r:id="rId14"/>
    <p:sldId id="295" r:id="rId15"/>
    <p:sldId id="296" r:id="rId16"/>
    <p:sldId id="297" r:id="rId17"/>
    <p:sldId id="298" r:id="rId18"/>
    <p:sldId id="299" r:id="rId19"/>
    <p:sldId id="303" r:id="rId20"/>
    <p:sldId id="305" r:id="rId21"/>
    <p:sldId id="306" r:id="rId22"/>
    <p:sldId id="307" r:id="rId23"/>
    <p:sldId id="308" r:id="rId24"/>
    <p:sldId id="309" r:id="rId25"/>
    <p:sldId id="310" r:id="rId26"/>
    <p:sldId id="311" r:id="rId27"/>
    <p:sldId id="312" r:id="rId28"/>
    <p:sldId id="313" r:id="rId29"/>
    <p:sldId id="314" r:id="rId30"/>
    <p:sldId id="319" r:id="rId31"/>
  </p:sldIdLst>
  <p:sldSz cx="12192000" cy="6858000"/>
  <p:notesSz cx="6858000" cy="9144000"/>
  <p:photoAlbum layout="1pic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5F286-3309-F0DD-5A53-2B576BDE18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4A3F50-0B5A-2FBC-AF68-60D4F04B95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FC627-76ED-A47D-D5B2-1D7EFF4CE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FC02E-2EDB-F148-C6CA-9D6D83E89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6682A-059F-3473-9A71-2C51464EF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218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30F17-F82D-1733-34EB-E8CF0C09B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D2CFF5-C51E-BD98-2FC1-CE00BD1727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A9C59-9510-A6CF-D7D2-40E49DA3E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10F30-143D-435F-5EFD-62DAF58EB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33826-ABF9-F96C-78BF-54B8A4454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6518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1A48DA-00C1-5F0C-9EF3-71473E37ED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5296E5-B738-C21E-0919-393051ED97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30C355-D2B9-FBA5-E512-35D57006C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DE2CD-BEB6-B5A4-D396-B76D9052E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BEF1F-EF64-A35F-BCA0-E861D0AD1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3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D2751-F0D0-C769-B192-39861FD96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D31EF-2A56-A0E6-ABAE-4377F4CE9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7B4C8-2FA5-C363-57DA-A62DAFFB2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72B68-63E1-B515-C46A-5EBB03EAA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2AAEA-A0B0-E720-EDAA-4D2D22329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188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2D535-EB99-1D80-EA73-5C82BEF95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048C2-E4C0-221C-25FC-486771F507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0F7FC-FDD3-A581-1620-05AD406DD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C96F7-A0EB-511F-FC30-E579694F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6EB1B-913D-5126-F279-9989BBAE1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9817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17700-8C99-404C-3F04-221E66AD5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7C5BB-B8E9-A013-4B1E-FA3D8E530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F7FD81-B55C-AF2A-8AAC-DB124CFD7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0B8095-4FE1-2449-DF07-DC3992F2A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1DABF9-BC4E-EBEA-656F-B5E9AF05A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21CDC6-2B30-191F-A0BD-FDC0208A8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0785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5D499-0FB9-AB2E-4AE4-5E2EEEEBE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97E658-0380-1F3F-5180-6405D3078E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861B7-CAE4-320A-B0C6-0D2742A12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339EDD-63B5-C6D4-7F67-EDB54542DC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233B59-723F-F329-04A6-B8D7CCA983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565B08-02EC-42B4-38AC-5FA372FDE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DC4DAD-7E65-827E-05E2-D57BB2A5C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03FACC-A936-74A4-1E04-E6EA298B2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1362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70D75-4BD7-153A-EA7A-1BAC9B483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895EF9-1F7B-C6EE-6EBB-96769E362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5AD60F-3993-EA8E-09D1-1B6852983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79586D-003F-57E3-D9E3-DEECA1307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7354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6C24A1-F7F7-3539-7EB4-96814290C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7FDF0F-776F-F8B3-06B3-1A61CF9CD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1E3454-F701-0443-654E-F2316C1AD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166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0AE56-B573-EB9A-B518-3D69A9A0B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929AA-FA2B-CF71-3395-CE2274AF0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747B2-A1D0-D955-844E-712048FDD9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6E618-6827-9337-73E0-826C3535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625CB2-19D5-F212-8248-EA5D7294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09931A-8FB8-8B07-BD0A-2706B4285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5779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F1DF2-25D5-DB1B-FE93-2A56C7BA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B837D1-2ABB-3753-EB4D-488791E288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354880-F99B-0C34-BC70-FF2F9E11F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00C088-1BBE-11F7-8517-657274EC7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6471B-8E6A-B44C-D068-2BCEF4AB7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459B9-4F4C-B2EE-326A-F73938B81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5406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D1BF2-6948-5FB8-6863-8B7264640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9C9A9-68CB-8FEF-EC36-DE71C3EFC8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03454-1F6D-4DA5-21C2-8520E5645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D9371-BD1D-40C7-A04D-1F0448725CF2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43872-B6E8-89DA-3BDC-DB60E13802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FEC55-E380-8EF6-F93A-8214EB9540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E90C1-6277-42E9-8610-C2E23F3672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8677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172)">
            <a:extLst>
              <a:ext uri="{FF2B5EF4-FFF2-40B4-BE49-F238E27FC236}">
                <a16:creationId xmlns:a16="http://schemas.microsoft.com/office/drawing/2014/main" id="{9BBEF529-52ED-C1DC-305C-E7F35F9A11C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37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196)">
            <a:extLst>
              <a:ext uri="{FF2B5EF4-FFF2-40B4-BE49-F238E27FC236}">
                <a16:creationId xmlns:a16="http://schemas.microsoft.com/office/drawing/2014/main" id="{31699F58-E755-C7FC-2BD2-966D0FEA211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973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01)">
            <a:extLst>
              <a:ext uri="{FF2B5EF4-FFF2-40B4-BE49-F238E27FC236}">
                <a16:creationId xmlns:a16="http://schemas.microsoft.com/office/drawing/2014/main" id="{7D90B5C2-D240-048F-E7F0-61A654C6307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028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05)">
            <a:extLst>
              <a:ext uri="{FF2B5EF4-FFF2-40B4-BE49-F238E27FC236}">
                <a16:creationId xmlns:a16="http://schemas.microsoft.com/office/drawing/2014/main" id="{6B89D3A9-FDA8-3EC6-9081-1DF8CF02A83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674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09)">
            <a:extLst>
              <a:ext uri="{FF2B5EF4-FFF2-40B4-BE49-F238E27FC236}">
                <a16:creationId xmlns:a16="http://schemas.microsoft.com/office/drawing/2014/main" id="{BF7F15DC-653B-4F5C-6654-607FC3E7ED1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924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10)">
            <a:extLst>
              <a:ext uri="{FF2B5EF4-FFF2-40B4-BE49-F238E27FC236}">
                <a16:creationId xmlns:a16="http://schemas.microsoft.com/office/drawing/2014/main" id="{F40B184E-FF60-08DF-2A85-A8DFFF687A6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058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11)">
            <a:extLst>
              <a:ext uri="{FF2B5EF4-FFF2-40B4-BE49-F238E27FC236}">
                <a16:creationId xmlns:a16="http://schemas.microsoft.com/office/drawing/2014/main" id="{74C26DA4-7FED-71A7-FA0C-FE569660B44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844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12)">
            <a:extLst>
              <a:ext uri="{FF2B5EF4-FFF2-40B4-BE49-F238E27FC236}">
                <a16:creationId xmlns:a16="http://schemas.microsoft.com/office/drawing/2014/main" id="{F3CA10B9-7727-2566-612B-E4C2FD336CF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665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13)">
            <a:extLst>
              <a:ext uri="{FF2B5EF4-FFF2-40B4-BE49-F238E27FC236}">
                <a16:creationId xmlns:a16="http://schemas.microsoft.com/office/drawing/2014/main" id="{1AFB39E6-0EAF-A684-CE4E-BE5E380A8A5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252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14)">
            <a:extLst>
              <a:ext uri="{FF2B5EF4-FFF2-40B4-BE49-F238E27FC236}">
                <a16:creationId xmlns:a16="http://schemas.microsoft.com/office/drawing/2014/main" id="{A8A624C8-C63A-7BED-4CC1-6DAA25899CB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21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18)">
            <a:extLst>
              <a:ext uri="{FF2B5EF4-FFF2-40B4-BE49-F238E27FC236}">
                <a16:creationId xmlns:a16="http://schemas.microsoft.com/office/drawing/2014/main" id="{0F340113-D71D-8D58-3979-7EAF2ED669B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006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173)">
            <a:extLst>
              <a:ext uri="{FF2B5EF4-FFF2-40B4-BE49-F238E27FC236}">
                <a16:creationId xmlns:a16="http://schemas.microsoft.com/office/drawing/2014/main" id="{14CCBC59-F30B-A975-C549-2B9C7418BE4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069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20)">
            <a:extLst>
              <a:ext uri="{FF2B5EF4-FFF2-40B4-BE49-F238E27FC236}">
                <a16:creationId xmlns:a16="http://schemas.microsoft.com/office/drawing/2014/main" id="{39481482-6E9E-C73A-28E7-2F034A0EB94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011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21)">
            <a:extLst>
              <a:ext uri="{FF2B5EF4-FFF2-40B4-BE49-F238E27FC236}">
                <a16:creationId xmlns:a16="http://schemas.microsoft.com/office/drawing/2014/main" id="{E06734F3-1EA9-EC75-3F87-AFFE5476C34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24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22)">
            <a:extLst>
              <a:ext uri="{FF2B5EF4-FFF2-40B4-BE49-F238E27FC236}">
                <a16:creationId xmlns:a16="http://schemas.microsoft.com/office/drawing/2014/main" id="{A402740D-ACEE-245E-649A-8A755F1DAD8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4044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23)">
            <a:extLst>
              <a:ext uri="{FF2B5EF4-FFF2-40B4-BE49-F238E27FC236}">
                <a16:creationId xmlns:a16="http://schemas.microsoft.com/office/drawing/2014/main" id="{B0748E04-C03B-8A27-4D5D-42ADB2C3562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3727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24)">
            <a:extLst>
              <a:ext uri="{FF2B5EF4-FFF2-40B4-BE49-F238E27FC236}">
                <a16:creationId xmlns:a16="http://schemas.microsoft.com/office/drawing/2014/main" id="{BB1815F4-B7DB-2674-307C-8F3AFBD80BA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4584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25)">
            <a:extLst>
              <a:ext uri="{FF2B5EF4-FFF2-40B4-BE49-F238E27FC236}">
                <a16:creationId xmlns:a16="http://schemas.microsoft.com/office/drawing/2014/main" id="{B7AF06DF-A9EE-02D4-F149-936136BE43C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289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26)">
            <a:extLst>
              <a:ext uri="{FF2B5EF4-FFF2-40B4-BE49-F238E27FC236}">
                <a16:creationId xmlns:a16="http://schemas.microsoft.com/office/drawing/2014/main" id="{95C11044-3D4C-5F84-EDB9-0C8967D4891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8319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27)">
            <a:extLst>
              <a:ext uri="{FF2B5EF4-FFF2-40B4-BE49-F238E27FC236}">
                <a16:creationId xmlns:a16="http://schemas.microsoft.com/office/drawing/2014/main" id="{60D5C12B-93F0-0639-9C3D-0EE566953AA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8777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28)">
            <a:extLst>
              <a:ext uri="{FF2B5EF4-FFF2-40B4-BE49-F238E27FC236}">
                <a16:creationId xmlns:a16="http://schemas.microsoft.com/office/drawing/2014/main" id="{DBF215AF-B721-CC6D-8C7F-5E71AA655D8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4936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29)">
            <a:extLst>
              <a:ext uri="{FF2B5EF4-FFF2-40B4-BE49-F238E27FC236}">
                <a16:creationId xmlns:a16="http://schemas.microsoft.com/office/drawing/2014/main" id="{CA90781B-D187-CFBB-1C51-63942B53915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926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175)">
            <a:extLst>
              <a:ext uri="{FF2B5EF4-FFF2-40B4-BE49-F238E27FC236}">
                <a16:creationId xmlns:a16="http://schemas.microsoft.com/office/drawing/2014/main" id="{0AA89EED-5FEE-3FF4-2BFA-8F3F921244C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523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34)">
            <a:extLst>
              <a:ext uri="{FF2B5EF4-FFF2-40B4-BE49-F238E27FC236}">
                <a16:creationId xmlns:a16="http://schemas.microsoft.com/office/drawing/2014/main" id="{14A7DEBE-A0C7-011C-3292-71784E1180E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42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183)">
            <a:extLst>
              <a:ext uri="{FF2B5EF4-FFF2-40B4-BE49-F238E27FC236}">
                <a16:creationId xmlns:a16="http://schemas.microsoft.com/office/drawing/2014/main" id="{E685A7F5-13C6-8DF0-B6FF-C202F178E4A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921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186)">
            <a:extLst>
              <a:ext uri="{FF2B5EF4-FFF2-40B4-BE49-F238E27FC236}">
                <a16:creationId xmlns:a16="http://schemas.microsoft.com/office/drawing/2014/main" id="{433BC0D3-C9BE-C0AE-3E10-AC9E0597B1F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86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187)">
            <a:extLst>
              <a:ext uri="{FF2B5EF4-FFF2-40B4-BE49-F238E27FC236}">
                <a16:creationId xmlns:a16="http://schemas.microsoft.com/office/drawing/2014/main" id="{27B952AB-CE3B-E490-3507-FA938233F4F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654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189)">
            <a:extLst>
              <a:ext uri="{FF2B5EF4-FFF2-40B4-BE49-F238E27FC236}">
                <a16:creationId xmlns:a16="http://schemas.microsoft.com/office/drawing/2014/main" id="{A0F38198-FF38-4078-6B7D-DAB7008520B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899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191)">
            <a:extLst>
              <a:ext uri="{FF2B5EF4-FFF2-40B4-BE49-F238E27FC236}">
                <a16:creationId xmlns:a16="http://schemas.microsoft.com/office/drawing/2014/main" id="{B37A35F6-4907-9DCB-10A9-48384DF8B3E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687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192)">
            <a:extLst>
              <a:ext uri="{FF2B5EF4-FFF2-40B4-BE49-F238E27FC236}">
                <a16:creationId xmlns:a16="http://schemas.microsoft.com/office/drawing/2014/main" id="{D23686B6-292C-C3AA-512B-02E67A42564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215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P.Samatha Ramakrishna</dc:creator>
  <cp:lastModifiedBy>P.Samatha Ramakrishna</cp:lastModifiedBy>
  <cp:revision>3</cp:revision>
  <dcterms:created xsi:type="dcterms:W3CDTF">2022-09-17T16:55:59Z</dcterms:created>
  <dcterms:modified xsi:type="dcterms:W3CDTF">2022-09-19T01:46:51Z</dcterms:modified>
</cp:coreProperties>
</file>

<file path=docProps/thumbnail.jpeg>
</file>